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412447E-F6B5-4AB9-B078-844443BCD342}" type="datetimeFigureOut">
              <a:rPr lang="th-TH" smtClean="0"/>
              <a:t>15/07/55</a:t>
            </a:fld>
            <a:endParaRPr lang="th-TH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9DA8299-9BEC-4B4B-A8A4-069F6ED08724}" type="slidenum">
              <a:rPr lang="th-TH" smtClean="0"/>
              <a:t>‹#›</a:t>
            </a:fld>
            <a:endParaRPr lang="th-TH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447E-F6B5-4AB9-B078-844443BCD342}" type="datetimeFigureOut">
              <a:rPr lang="th-TH" smtClean="0"/>
              <a:t>15/07/55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299-9BEC-4B4B-A8A4-069F6ED0872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447E-F6B5-4AB9-B078-844443BCD342}" type="datetimeFigureOut">
              <a:rPr lang="th-TH" smtClean="0"/>
              <a:t>15/07/55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299-9BEC-4B4B-A8A4-069F6ED0872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447E-F6B5-4AB9-B078-844443BCD342}" type="datetimeFigureOut">
              <a:rPr lang="th-TH" smtClean="0"/>
              <a:t>15/07/55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299-9BEC-4B4B-A8A4-069F6ED0872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447E-F6B5-4AB9-B078-844443BCD342}" type="datetimeFigureOut">
              <a:rPr lang="th-TH" smtClean="0"/>
              <a:t>15/07/55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299-9BEC-4B4B-A8A4-069F6ED0872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447E-F6B5-4AB9-B078-844443BCD342}" type="datetimeFigureOut">
              <a:rPr lang="th-TH" smtClean="0"/>
              <a:t>15/07/55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299-9BEC-4B4B-A8A4-069F6ED08724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447E-F6B5-4AB9-B078-844443BCD342}" type="datetimeFigureOut">
              <a:rPr lang="th-TH" smtClean="0"/>
              <a:t>15/07/55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299-9BEC-4B4B-A8A4-069F6ED0872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447E-F6B5-4AB9-B078-844443BCD342}" type="datetimeFigureOut">
              <a:rPr lang="th-TH" smtClean="0"/>
              <a:t>15/07/55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299-9BEC-4B4B-A8A4-069F6ED0872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447E-F6B5-4AB9-B078-844443BCD342}" type="datetimeFigureOut">
              <a:rPr lang="th-TH" smtClean="0"/>
              <a:t>15/07/55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299-9BEC-4B4B-A8A4-069F6ED0872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447E-F6B5-4AB9-B078-844443BCD342}" type="datetimeFigureOut">
              <a:rPr lang="th-TH" smtClean="0"/>
              <a:t>15/07/55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299-9BEC-4B4B-A8A4-069F6ED08724}" type="slidenum">
              <a:rPr lang="th-TH" smtClean="0"/>
              <a:t>‹#›</a:t>
            </a:fld>
            <a:endParaRPr lang="th-TH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447E-F6B5-4AB9-B078-844443BCD342}" type="datetimeFigureOut">
              <a:rPr lang="th-TH" smtClean="0"/>
              <a:t>15/07/55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299-9BEC-4B4B-A8A4-069F6ED0872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412447E-F6B5-4AB9-B078-844443BCD342}" type="datetimeFigureOut">
              <a:rPr lang="th-TH" smtClean="0"/>
              <a:t>15/07/55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9DA8299-9BEC-4B4B-A8A4-069F6ED08724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 </a:t>
            </a:r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r>
              <a:rPr lang="en-US" dirty="0"/>
              <a:t>:	</a:t>
            </a:r>
          </a:p>
          <a:p>
            <a:r>
              <a:rPr lang="en-US" dirty="0"/>
              <a:t>	Company organization chart</a:t>
            </a:r>
          </a:p>
          <a:p>
            <a:r>
              <a:rPr lang="en-US" dirty="0"/>
              <a:t>	Company objective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165627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Functions of different department</a:t>
            </a:r>
            <a:endParaRPr lang="th-TH" sz="32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• </a:t>
            </a:r>
            <a:r>
              <a:rPr lang="en-US" dirty="0" smtClean="0"/>
              <a:t>    The </a:t>
            </a:r>
            <a:r>
              <a:rPr lang="en-US" dirty="0"/>
              <a:t>accounts department takes care of :</a:t>
            </a:r>
          </a:p>
          <a:p>
            <a:r>
              <a:rPr lang="en-US" dirty="0"/>
              <a:t>	Paying wages and salaries</a:t>
            </a:r>
          </a:p>
          <a:p>
            <a:r>
              <a:rPr lang="en-US" dirty="0"/>
              <a:t>•	The transport department is responsible </a:t>
            </a:r>
            <a:r>
              <a:rPr lang="en-US" dirty="0" smtClean="0"/>
              <a:t>for :</a:t>
            </a:r>
            <a:endParaRPr lang="en-US" dirty="0"/>
          </a:p>
          <a:p>
            <a:r>
              <a:rPr lang="en-US" dirty="0"/>
              <a:t>	Operating the company’s vans and cars</a:t>
            </a:r>
          </a:p>
          <a:p>
            <a:r>
              <a:rPr lang="en-US" dirty="0"/>
              <a:t>•	The Purchasing department looks </a:t>
            </a:r>
            <a:r>
              <a:rPr lang="en-US" dirty="0" smtClean="0"/>
              <a:t>after :</a:t>
            </a:r>
            <a:endParaRPr lang="en-US" dirty="0"/>
          </a:p>
          <a:p>
            <a:r>
              <a:rPr lang="en-US" dirty="0"/>
              <a:t>	Ordering all supplies needed by the </a:t>
            </a:r>
            <a:r>
              <a:rPr lang="en-US" dirty="0" smtClean="0"/>
              <a:t>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09335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Functions of different department</a:t>
            </a:r>
            <a:endParaRPr lang="th-TH" sz="32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	The Finance department takes care of 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	Budget of the company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969348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Company organization </a:t>
            </a:r>
            <a:r>
              <a:rPr lang="en-US" dirty="0" smtClean="0"/>
              <a:t>chart</a:t>
            </a:r>
            <a:endParaRPr lang="th-TH" dirty="0"/>
          </a:p>
        </p:txBody>
      </p:sp>
      <p:pic>
        <p:nvPicPr>
          <p:cNvPr id="4" name="ตัวแทนเนื้อหา 3" descr="C:\Users\User\Documents\งานอังกฤษเพื่อการอาชีพ\Image\Chart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0848"/>
            <a:ext cx="4968552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465777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 descr="C:\Users\User\Documents\งานอังกฤษเพื่อการอาชีพ\Image\organization_chart_L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2"/>
            <a:ext cx="6192688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Company organization chart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222341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Company organization chart</a:t>
            </a:r>
            <a:endParaRPr lang="th-TH" dirty="0"/>
          </a:p>
        </p:txBody>
      </p:sp>
      <p:pic>
        <p:nvPicPr>
          <p:cNvPr id="4" name="ตัวแทนเนื้อหา 3" descr="C:\Users\User\Documents\งานอังกฤษเพื่อการอาชีพ\Image\company_pict_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6120680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3727907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Company organization chart</a:t>
            </a:r>
            <a:endParaRPr lang="th-TH" dirty="0"/>
          </a:p>
        </p:txBody>
      </p:sp>
      <p:pic>
        <p:nvPicPr>
          <p:cNvPr id="4" name="ตัวแทนเนื้อหา 3" descr="C:\Users\User\Documents\งานอังกฤษเพื่อการอาชีพ\Image\organi_chart copy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6872"/>
            <a:ext cx="5688632" cy="4248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486847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Company organization chart</a:t>
            </a:r>
            <a:endParaRPr lang="th-TH" dirty="0"/>
          </a:p>
        </p:txBody>
      </p:sp>
      <p:pic>
        <p:nvPicPr>
          <p:cNvPr id="4" name="ตัวแทนเนื้อหา 3" descr="C:\Users\User\Documents\งานอังกฤษเพื่อการอาชีพ\Image\chart-en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76872"/>
            <a:ext cx="6048672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0213272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Company </a:t>
            </a:r>
            <a:r>
              <a:rPr lang="en-US" dirty="0" smtClean="0"/>
              <a:t>objective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1</a:t>
            </a:r>
            <a:r>
              <a:rPr lang="en-US" dirty="0"/>
              <a:t>.	Describe information about a company.</a:t>
            </a:r>
          </a:p>
          <a:p>
            <a:pPr algn="just"/>
            <a:r>
              <a:rPr lang="en-US" dirty="0"/>
              <a:t>2.	Identify functions of departments in company.</a:t>
            </a:r>
          </a:p>
          <a:p>
            <a:pPr algn="just"/>
            <a:r>
              <a:rPr lang="en-US" dirty="0"/>
              <a:t>3.	Meeting Office Staff.</a:t>
            </a:r>
          </a:p>
          <a:p>
            <a:pPr marL="68580" indent="0" algn="ju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9810409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Functions </a:t>
            </a:r>
            <a:r>
              <a:rPr lang="en-US" sz="3200" dirty="0"/>
              <a:t>of different department</a:t>
            </a:r>
            <a:endParaRPr lang="th-TH" sz="32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•	The Sales Department takes care :</a:t>
            </a:r>
          </a:p>
          <a:p>
            <a:r>
              <a:rPr lang="en-US" dirty="0"/>
              <a:t>	Selling product to customers</a:t>
            </a:r>
          </a:p>
          <a:p>
            <a:r>
              <a:rPr lang="en-US" dirty="0"/>
              <a:t>•	The Marketing Department is responsible for :</a:t>
            </a:r>
          </a:p>
          <a:p>
            <a:r>
              <a:rPr lang="en-US" dirty="0"/>
              <a:t>	Carrying out market research.</a:t>
            </a:r>
          </a:p>
          <a:p>
            <a:r>
              <a:rPr lang="en-US" dirty="0"/>
              <a:t>•	The Production department looks after:</a:t>
            </a:r>
          </a:p>
          <a:p>
            <a:r>
              <a:rPr lang="en-US" dirty="0"/>
              <a:t>	Working to improve the company’s </a:t>
            </a:r>
            <a:r>
              <a:rPr lang="en-US" dirty="0" smtClean="0"/>
              <a:t>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1652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Functions of different department</a:t>
            </a:r>
            <a:endParaRPr lang="th-TH" sz="32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	The  legal department looks after:</a:t>
            </a:r>
          </a:p>
          <a:p>
            <a:r>
              <a:rPr lang="en-US" dirty="0"/>
              <a:t>	Drawing up contract</a:t>
            </a:r>
          </a:p>
          <a:p>
            <a:r>
              <a:rPr lang="en-US" dirty="0"/>
              <a:t>•	The Research and Development takes care of:</a:t>
            </a:r>
          </a:p>
          <a:p>
            <a:r>
              <a:rPr lang="en-US" dirty="0"/>
              <a:t>	Working with the factory unit.</a:t>
            </a:r>
          </a:p>
          <a:p>
            <a:r>
              <a:rPr lang="en-US" dirty="0"/>
              <a:t>•	The Personnel department looks after</a:t>
            </a:r>
          </a:p>
          <a:p>
            <a:r>
              <a:rPr lang="en-US" dirty="0"/>
              <a:t>	Recruitment and </a:t>
            </a:r>
            <a:r>
              <a:rPr lang="en-US" dirty="0" smtClean="0"/>
              <a:t>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04535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</TotalTime>
  <Words>51</Words>
  <Application>Microsoft Office PowerPoint</Application>
  <PresentationFormat>นำเสนอทางหน้าจอ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Austin</vt:lpstr>
      <vt:lpstr>Unit 2</vt:lpstr>
      <vt:lpstr>Company organization chart</vt:lpstr>
      <vt:lpstr>Company organization chart</vt:lpstr>
      <vt:lpstr>Company organization chart</vt:lpstr>
      <vt:lpstr>Company organization chart</vt:lpstr>
      <vt:lpstr>Company organization chart</vt:lpstr>
      <vt:lpstr>Company objective</vt:lpstr>
      <vt:lpstr>Functions of different department</vt:lpstr>
      <vt:lpstr>Functions of different department</vt:lpstr>
      <vt:lpstr>Functions of different department</vt:lpstr>
      <vt:lpstr>Functions of different department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User</dc:creator>
  <cp:lastModifiedBy>User</cp:lastModifiedBy>
  <cp:revision>3</cp:revision>
  <dcterms:created xsi:type="dcterms:W3CDTF">2012-07-14T17:48:26Z</dcterms:created>
  <dcterms:modified xsi:type="dcterms:W3CDTF">2012-07-14T18:07:14Z</dcterms:modified>
</cp:coreProperties>
</file>